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9" r:id="rId2"/>
    <p:sldId id="260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77" autoAdjust="0"/>
    <p:restoredTop sz="94660"/>
  </p:normalViewPr>
  <p:slideViewPr>
    <p:cSldViewPr snapToGrid="0" showGuides="1">
      <p:cViewPr varScale="1">
        <p:scale>
          <a:sx n="60" d="100"/>
          <a:sy n="60" d="100"/>
        </p:scale>
        <p:origin x="840" y="44"/>
      </p:cViewPr>
      <p:guideLst>
        <p:guide orient="horz" pos="213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509E0-9BFC-4AE1-BD0F-E43FA5FD9FE3}" type="datetimeFigureOut">
              <a:rPr kumimoji="1" lang="ja-JP" altLang="en-US" smtClean="0"/>
              <a:t>2024/4/10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B2D36-0383-424F-982E-945F0FA702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154700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509E0-9BFC-4AE1-BD0F-E43FA5FD9FE3}" type="datetimeFigureOut">
              <a:rPr kumimoji="1" lang="ja-JP" altLang="en-US" smtClean="0"/>
              <a:t>2024/4/10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B2D36-0383-424F-982E-945F0FA702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111273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509E0-9BFC-4AE1-BD0F-E43FA5FD9FE3}" type="datetimeFigureOut">
              <a:rPr kumimoji="1" lang="ja-JP" altLang="en-US" smtClean="0"/>
              <a:t>2024/4/10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B2D36-0383-424F-982E-945F0FA702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747524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509E0-9BFC-4AE1-BD0F-E43FA5FD9FE3}" type="datetimeFigureOut">
              <a:rPr kumimoji="1" lang="ja-JP" altLang="en-US" smtClean="0"/>
              <a:t>2024/4/10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B2D36-0383-424F-982E-945F0FA702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589640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509E0-9BFC-4AE1-BD0F-E43FA5FD9FE3}" type="datetimeFigureOut">
              <a:rPr kumimoji="1" lang="ja-JP" altLang="en-US" smtClean="0"/>
              <a:t>2024/4/10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B2D36-0383-424F-982E-945F0FA702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937617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509E0-9BFC-4AE1-BD0F-E43FA5FD9FE3}" type="datetimeFigureOut">
              <a:rPr kumimoji="1" lang="ja-JP" altLang="en-US" smtClean="0"/>
              <a:t>2024/4/10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B2D36-0383-424F-982E-945F0FA702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7910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509E0-9BFC-4AE1-BD0F-E43FA5FD9FE3}" type="datetimeFigureOut">
              <a:rPr kumimoji="1" lang="ja-JP" altLang="en-US" smtClean="0"/>
              <a:t>2024/4/10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B2D36-0383-424F-982E-945F0FA702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85125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509E0-9BFC-4AE1-BD0F-E43FA5FD9FE3}" type="datetimeFigureOut">
              <a:rPr kumimoji="1" lang="ja-JP" altLang="en-US" smtClean="0"/>
              <a:t>2024/4/10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B2D36-0383-424F-982E-945F0FA702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268957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509E0-9BFC-4AE1-BD0F-E43FA5FD9FE3}" type="datetimeFigureOut">
              <a:rPr kumimoji="1" lang="ja-JP" altLang="en-US" smtClean="0"/>
              <a:t>2024/4/10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B2D36-0383-424F-982E-945F0FA702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505677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509E0-9BFC-4AE1-BD0F-E43FA5FD9FE3}" type="datetimeFigureOut">
              <a:rPr kumimoji="1" lang="ja-JP" altLang="en-US" smtClean="0"/>
              <a:t>2024/4/10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B2D36-0383-424F-982E-945F0FA702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01376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509E0-9BFC-4AE1-BD0F-E43FA5FD9FE3}" type="datetimeFigureOut">
              <a:rPr kumimoji="1" lang="ja-JP" altLang="en-US" smtClean="0"/>
              <a:t>2024/4/10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B2D36-0383-424F-982E-945F0FA702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6060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509E0-9BFC-4AE1-BD0F-E43FA5FD9FE3}" type="datetimeFigureOut">
              <a:rPr kumimoji="1" lang="ja-JP" altLang="en-US" smtClean="0"/>
              <a:t>2024/4/10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BB2D36-0383-424F-982E-945F0FA702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54051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3FE4C0F-62C3-1396-19C7-8740B13E41A9}"/>
              </a:ext>
            </a:extLst>
          </p:cNvPr>
          <p:cNvSpPr txBox="1"/>
          <p:nvPr/>
        </p:nvSpPr>
        <p:spPr>
          <a:xfrm>
            <a:off x="2114107" y="4438842"/>
            <a:ext cx="84546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演題発表（講演）に関連し、筆頭および共同発表者が開示すべき</a:t>
            </a:r>
            <a:r>
              <a:rPr lang="en-US" altLang="ja-JP" sz="2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CO I </a:t>
            </a:r>
            <a:r>
              <a:rPr lang="ja-JP" altLang="en-US" sz="2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関係にある企業等はありません。</a:t>
            </a:r>
            <a:endParaRPr lang="en-US" altLang="ja-JP" sz="24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5BA2A296-8856-4511-1CDA-B328A7DAE25B}"/>
              </a:ext>
            </a:extLst>
          </p:cNvPr>
          <p:cNvSpPr txBox="1"/>
          <p:nvPr/>
        </p:nvSpPr>
        <p:spPr>
          <a:xfrm>
            <a:off x="3087872" y="2174511"/>
            <a:ext cx="63901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利益相反（</a:t>
            </a:r>
            <a:r>
              <a:rPr kumimoji="1" lang="en-US" altLang="ja-JP" sz="32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COI</a:t>
            </a:r>
            <a:r>
              <a:rPr kumimoji="1" lang="ja-JP" altLang="en-US" sz="32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）に関する情報開示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0D6C256-0A3A-E30C-FB6F-3F622A779B3C}"/>
              </a:ext>
            </a:extLst>
          </p:cNvPr>
          <p:cNvSpPr txBox="1"/>
          <p:nvPr/>
        </p:nvSpPr>
        <p:spPr>
          <a:xfrm>
            <a:off x="2624468" y="2905780"/>
            <a:ext cx="63901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発表者名：〇〇　〇，〇〇　〇，〇〇　〇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FD9F950E-AB40-3DF0-059D-9D393934339E}"/>
              </a:ext>
            </a:extLst>
          </p:cNvPr>
          <p:cNvSpPr txBox="1"/>
          <p:nvPr/>
        </p:nvSpPr>
        <p:spPr>
          <a:xfrm>
            <a:off x="319504" y="817095"/>
            <a:ext cx="48013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6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日本獣医腎泌尿器学会</a:t>
            </a:r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24422F66-8873-102F-9417-0716AEB1689F}"/>
              </a:ext>
            </a:extLst>
          </p:cNvPr>
          <p:cNvGrpSpPr/>
          <p:nvPr/>
        </p:nvGrpSpPr>
        <p:grpSpPr>
          <a:xfrm>
            <a:off x="9360194" y="2211878"/>
            <a:ext cx="2122968" cy="804794"/>
            <a:chOff x="9392092" y="1284896"/>
            <a:chExt cx="2122968" cy="804794"/>
          </a:xfrm>
        </p:grpSpPr>
        <p:sp>
          <p:nvSpPr>
            <p:cNvPr id="7" name="吹き出し: 四角形 6">
              <a:extLst>
                <a:ext uri="{FF2B5EF4-FFF2-40B4-BE49-F238E27FC236}">
                  <a16:creationId xmlns:a16="http://schemas.microsoft.com/office/drawing/2014/main" id="{33429C31-FDA0-3AB9-AF69-2C808B05BBA7}"/>
                </a:ext>
              </a:extLst>
            </p:cNvPr>
            <p:cNvSpPr/>
            <p:nvPr/>
          </p:nvSpPr>
          <p:spPr>
            <a:xfrm>
              <a:off x="9392092" y="1284896"/>
              <a:ext cx="2122968" cy="804794"/>
            </a:xfrm>
            <a:prstGeom prst="wedgeRectCallout">
              <a:avLst>
                <a:gd name="adj1" fmla="val -66588"/>
                <a:gd name="adj2" fmla="val 54405"/>
              </a:avLst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84D89DBD-A20B-7989-86ED-7F04E27883D7}"/>
                </a:ext>
              </a:extLst>
            </p:cNvPr>
            <p:cNvSpPr txBox="1"/>
            <p:nvPr/>
          </p:nvSpPr>
          <p:spPr>
            <a:xfrm>
              <a:off x="9392092" y="1448484"/>
              <a:ext cx="19976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全員の名前を記載</a:t>
              </a:r>
            </a:p>
          </p:txBody>
        </p:sp>
      </p:grp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A592B250-0D93-40A2-6F22-7F3858E50604}"/>
              </a:ext>
            </a:extLst>
          </p:cNvPr>
          <p:cNvSpPr txBox="1"/>
          <p:nvPr/>
        </p:nvSpPr>
        <p:spPr>
          <a:xfrm>
            <a:off x="2547638" y="103519"/>
            <a:ext cx="7742276" cy="70788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・冒頭、もしくはタイトルページの次に提示してください。</a:t>
            </a:r>
            <a:endParaRPr kumimoji="1" lang="en-US" altLang="ja-JP" sz="20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kumimoji="1"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・以下の情報が記載されていれば、フォント、色、背景などは自由です。</a:t>
            </a:r>
          </a:p>
        </p:txBody>
      </p:sp>
    </p:spTree>
    <p:extLst>
      <p:ext uri="{BB962C8B-B14F-4D97-AF65-F5344CB8AC3E}">
        <p14:creationId xmlns:p14="http://schemas.microsoft.com/office/powerpoint/2010/main" val="19674315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吹き出し: 四角形 6">
            <a:extLst>
              <a:ext uri="{FF2B5EF4-FFF2-40B4-BE49-F238E27FC236}">
                <a16:creationId xmlns:a16="http://schemas.microsoft.com/office/drawing/2014/main" id="{F83192D5-979B-4FB2-0AD6-918ADEF54712}"/>
              </a:ext>
            </a:extLst>
          </p:cNvPr>
          <p:cNvSpPr/>
          <p:nvPr/>
        </p:nvSpPr>
        <p:spPr>
          <a:xfrm>
            <a:off x="5922335" y="3268384"/>
            <a:ext cx="6018028" cy="2579524"/>
          </a:xfrm>
          <a:prstGeom prst="wedgeRectCallout">
            <a:avLst>
              <a:gd name="adj1" fmla="val -64310"/>
              <a:gd name="adj2" fmla="val -34112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5BA2A296-8856-4511-1CDA-B328A7DAE25B}"/>
              </a:ext>
            </a:extLst>
          </p:cNvPr>
          <p:cNvSpPr txBox="1"/>
          <p:nvPr/>
        </p:nvSpPr>
        <p:spPr>
          <a:xfrm>
            <a:off x="2840661" y="1712492"/>
            <a:ext cx="77830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利益相反（</a:t>
            </a:r>
            <a:r>
              <a:rPr kumimoji="1" lang="en-US" altLang="ja-JP" sz="32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COI</a:t>
            </a:r>
            <a:r>
              <a:rPr kumimoji="1" lang="ja-JP" altLang="en-US" sz="32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）に関する情報開示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0D6C256-0A3A-E30C-FB6F-3F622A779B3C}"/>
              </a:ext>
            </a:extLst>
          </p:cNvPr>
          <p:cNvSpPr txBox="1"/>
          <p:nvPr/>
        </p:nvSpPr>
        <p:spPr>
          <a:xfrm>
            <a:off x="2900914" y="2371036"/>
            <a:ext cx="63901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発表者名：〇〇　〇，〇〇　〇，〇〇　〇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8F7C728-5341-81C9-D912-621A0618CB6F}"/>
              </a:ext>
            </a:extLst>
          </p:cNvPr>
          <p:cNvSpPr txBox="1"/>
          <p:nvPr/>
        </p:nvSpPr>
        <p:spPr>
          <a:xfrm>
            <a:off x="1300715" y="3268383"/>
            <a:ext cx="4795284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  <a:spcBef>
                <a:spcPts val="600"/>
              </a:spcBef>
            </a:pPr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顧問：〇〇製薬　　　　　　　　　　　　　　　</a:t>
            </a:r>
            <a:endParaRPr lang="en-US" altLang="ja-JP" sz="20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>
              <a:lnSpc>
                <a:spcPct val="80000"/>
              </a:lnSpc>
              <a:spcBef>
                <a:spcPts val="600"/>
              </a:spcBef>
            </a:pPr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株保有・利益：〇〇株式会社　　　　　　　　</a:t>
            </a:r>
            <a:endParaRPr lang="en-US" altLang="ja-JP" sz="20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>
              <a:lnSpc>
                <a:spcPct val="80000"/>
              </a:lnSpc>
              <a:spcBef>
                <a:spcPts val="600"/>
              </a:spcBef>
            </a:pPr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特許使用料：　　　　　　　　　　</a:t>
            </a:r>
            <a:endParaRPr lang="en-US" altLang="ja-JP" sz="20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>
              <a:lnSpc>
                <a:spcPct val="80000"/>
              </a:lnSpc>
              <a:spcBef>
                <a:spcPts val="600"/>
              </a:spcBef>
            </a:pPr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講演料：　　　　　　　　　　　</a:t>
            </a:r>
            <a:endParaRPr lang="en-US" altLang="ja-JP" sz="20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>
              <a:lnSpc>
                <a:spcPct val="80000"/>
              </a:lnSpc>
              <a:spcBef>
                <a:spcPts val="600"/>
              </a:spcBef>
            </a:pPr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原稿料：　　　　　　　　　　　　  　</a:t>
            </a:r>
            <a:endParaRPr lang="en-US" altLang="ja-JP" sz="20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>
              <a:lnSpc>
                <a:spcPct val="80000"/>
              </a:lnSpc>
              <a:spcBef>
                <a:spcPts val="600"/>
              </a:spcBef>
            </a:pPr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受託研究・共同研究費：　　　</a:t>
            </a:r>
            <a:endParaRPr lang="en-US" altLang="ja-JP" sz="20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>
              <a:lnSpc>
                <a:spcPct val="80000"/>
              </a:lnSpc>
              <a:spcBef>
                <a:spcPts val="600"/>
              </a:spcBef>
            </a:pPr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奨学寄付金：　　　　　　　</a:t>
            </a:r>
            <a:endParaRPr lang="en-US" altLang="ja-JP" sz="20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>
              <a:lnSpc>
                <a:spcPct val="80000"/>
              </a:lnSpc>
              <a:spcBef>
                <a:spcPts val="600"/>
              </a:spcBef>
            </a:pPr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寄付講座所属：　　　　　　　　</a:t>
            </a:r>
            <a:endParaRPr lang="en-US" altLang="ja-JP" sz="20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>
              <a:lnSpc>
                <a:spcPct val="80000"/>
              </a:lnSpc>
              <a:spcBef>
                <a:spcPts val="600"/>
              </a:spcBef>
            </a:pPr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贈答品などの報酬：　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37D8003B-39A8-0EA9-3FED-2ABC5FA8986C}"/>
              </a:ext>
            </a:extLst>
          </p:cNvPr>
          <p:cNvSpPr txBox="1"/>
          <p:nvPr/>
        </p:nvSpPr>
        <p:spPr>
          <a:xfrm>
            <a:off x="5991446" y="3365512"/>
            <a:ext cx="5948917" cy="21082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5" indent="-180975"/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・開示すべき内容がある項目に、企業名等を記載して下さい（金額を記載する必要はありません）</a:t>
            </a:r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>
              <a:spcBef>
                <a:spcPts val="600"/>
              </a:spcBef>
            </a:pP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・筆頭演者だけでなく共同演者も含みます</a:t>
            </a:r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（開示すべき内容）</a:t>
            </a:r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marL="85725" indent="-85725"/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・講演日から１年以内に１社から合計１００万円以上を受領等している場合</a:t>
            </a:r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B8FB02E6-F355-54A1-AD8A-65EB2A249531}"/>
              </a:ext>
            </a:extLst>
          </p:cNvPr>
          <p:cNvSpPr txBox="1"/>
          <p:nvPr/>
        </p:nvSpPr>
        <p:spPr>
          <a:xfrm>
            <a:off x="395704" y="819877"/>
            <a:ext cx="48013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6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日本獣医腎泌尿器学会</a:t>
            </a:r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22469CB6-ECC4-3AA9-280C-8C2074865D5B}"/>
              </a:ext>
            </a:extLst>
          </p:cNvPr>
          <p:cNvGrpSpPr/>
          <p:nvPr/>
        </p:nvGrpSpPr>
        <p:grpSpPr>
          <a:xfrm>
            <a:off x="9291083" y="1477166"/>
            <a:ext cx="2122968" cy="804794"/>
            <a:chOff x="9392092" y="1284896"/>
            <a:chExt cx="2122968" cy="804794"/>
          </a:xfrm>
        </p:grpSpPr>
        <p:sp>
          <p:nvSpPr>
            <p:cNvPr id="8" name="吹き出し: 四角形 7">
              <a:extLst>
                <a:ext uri="{FF2B5EF4-FFF2-40B4-BE49-F238E27FC236}">
                  <a16:creationId xmlns:a16="http://schemas.microsoft.com/office/drawing/2014/main" id="{8743325F-12A4-0B59-281E-6542B20E937C}"/>
                </a:ext>
              </a:extLst>
            </p:cNvPr>
            <p:cNvSpPr/>
            <p:nvPr/>
          </p:nvSpPr>
          <p:spPr>
            <a:xfrm>
              <a:off x="9392092" y="1284896"/>
              <a:ext cx="2122968" cy="804794"/>
            </a:xfrm>
            <a:prstGeom prst="wedgeRectCallout">
              <a:avLst>
                <a:gd name="adj1" fmla="val -66588"/>
                <a:gd name="adj2" fmla="val 54405"/>
              </a:avLst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FD727EA1-A003-33D8-09A0-D404B318C87D}"/>
                </a:ext>
              </a:extLst>
            </p:cNvPr>
            <p:cNvSpPr txBox="1"/>
            <p:nvPr/>
          </p:nvSpPr>
          <p:spPr>
            <a:xfrm>
              <a:off x="9392092" y="1448484"/>
              <a:ext cx="19976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全員の名前を記載</a:t>
              </a:r>
            </a:p>
          </p:txBody>
        </p:sp>
      </p:grp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D05AF9B7-1EBA-2E8F-C621-45324CF0CBE2}"/>
              </a:ext>
            </a:extLst>
          </p:cNvPr>
          <p:cNvSpPr txBox="1"/>
          <p:nvPr/>
        </p:nvSpPr>
        <p:spPr>
          <a:xfrm>
            <a:off x="2547638" y="103519"/>
            <a:ext cx="7742276" cy="70788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・冒頭、もしくはタイトルページの次に提示してください。</a:t>
            </a:r>
            <a:endParaRPr kumimoji="1" lang="en-US" altLang="ja-JP" sz="20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kumimoji="1"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・以下の情報が記載されていれば、フォント、色、背景などは自由です。</a:t>
            </a:r>
          </a:p>
        </p:txBody>
      </p:sp>
    </p:spTree>
    <p:extLst>
      <p:ext uri="{BB962C8B-B14F-4D97-AF65-F5344CB8AC3E}">
        <p14:creationId xmlns:p14="http://schemas.microsoft.com/office/powerpoint/2010/main" val="21184336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テーマ">
  <a:themeElements>
    <a:clrScheme name="Office 2013 - 2022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684</TotalTime>
  <Words>242</Words>
  <Application>Microsoft Office PowerPoint</Application>
  <PresentationFormat>ワイド画面</PresentationFormat>
  <Paragraphs>27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7" baseType="lpstr">
      <vt:lpstr>ＭＳ Ｐゴシック</vt:lpstr>
      <vt:lpstr>Arial</vt:lpstr>
      <vt:lpstr>Calibri</vt:lpstr>
      <vt:lpstr>Calibri Light</vt:lpstr>
      <vt:lpstr>Office 2013 - 2022 テーマ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動物臨床医学会</dc:title>
  <dc:creator>takashima</dc:creator>
  <cp:lastModifiedBy>Gre Neko</cp:lastModifiedBy>
  <cp:revision>24</cp:revision>
  <dcterms:created xsi:type="dcterms:W3CDTF">2018-07-02T02:57:53Z</dcterms:created>
  <dcterms:modified xsi:type="dcterms:W3CDTF">2024-04-10T09:28:19Z</dcterms:modified>
</cp:coreProperties>
</file>